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8" Type="http://schemas.openxmlformats.org/officeDocument/2006/relationships/font" Target="fonts/MontserratMedium-bold.fntdata"/><Relationship Id="rId21" Type="http://schemas.openxmlformats.org/officeDocument/2006/relationships/font" Target="fonts/MontserratExtraBold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Medium-regular.fntdata"/><Relationship Id="rId25" Type="http://schemas.openxmlformats.org/officeDocument/2006/relationships/customXml" Target="../customXml/item3.xml"/><Relationship Id="rId20" Type="http://schemas.openxmlformats.org/officeDocument/2006/relationships/font" Target="fonts/MontserratMedium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font" Target="fonts/Montserrat-italic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Medium-italic.fntdata"/><Relationship Id="rId22" Type="http://schemas.openxmlformats.org/officeDocument/2006/relationships/font" Target="fonts/MontserratExtraBold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33510a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33510a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b33510a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b33510a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b33510a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b33510a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b33510a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b33510a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33510a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b33510a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b33510a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b33510a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to AWS IAM, S3, EC2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AWS AMI?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S3?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EC2?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VPC?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EBS?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ELB?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AMI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AMI is also called Amazon Machine Images.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AMI is nothing but a virtual image or picture used to make a virtual machine inside an EC2 instance.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 several instances using one AMI.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AMI or machine images are in template form and can be configured with an operating system.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Users can also create Custom AMIs as per their needs.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Amazon S3 gives us storage to store objects or files.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Store and retrieve any amount of data from anywhere using the web.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Each object in S3 is distinguished by a unique key.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Launch and run server instances..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Elastic in Elastic Compute Cloud stands for the system’s capability of adapting to varying workloads.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Increase or decrease resources on demand.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VPC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Amazon VPC gives us chance to launch Amazon resources into a particular virtual network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Virtual Network of AWS resembles to real or traditional network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Users can use both IPv4 as well as IPv6 for most of the resources in the virtual private cloud.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It keeps user’s servers safe from damaging the public internet.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EBS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 Block Storage (EBS)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EBS is used for storing block-level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is kept in EBS even when servers of EC2 are down.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Known for its performance because It gives a low-latency 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Storing temporary data like caches, buffers and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 Load Balancer (ELB)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Maintain the reliability and availability of the application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does health checks and even divide traffic across several servers or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ELB also plays a vital role in improving the fault tolerance of the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944C83E0-D547-4304-AA76-D28B6E1C157F}"/>
</file>

<file path=customXml/itemProps2.xml><?xml version="1.0" encoding="utf-8"?>
<ds:datastoreItem xmlns:ds="http://schemas.openxmlformats.org/officeDocument/2006/customXml" ds:itemID="{05DE48F1-C920-443A-A1E1-72D74097DDB2}"/>
</file>

<file path=customXml/itemProps3.xml><?xml version="1.0" encoding="utf-8"?>
<ds:datastoreItem xmlns:ds="http://schemas.openxmlformats.org/officeDocument/2006/customXml" ds:itemID="{F8CB2380-5BFD-44E2-A7E5-0A4E583E5ADD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